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64" r:id="rId2"/>
    <p:sldMasterId id="2147483707" r:id="rId3"/>
    <p:sldMasterId id="2147483733" r:id="rId4"/>
  </p:sldMasterIdLst>
  <p:sldIdLst>
    <p:sldId id="303" r:id="rId5"/>
    <p:sldId id="264" r:id="rId6"/>
    <p:sldId id="267" r:id="rId7"/>
  </p:sldIdLst>
  <p:sldSz cx="43891200" cy="32918400"/>
  <p:notesSz cx="6858000" cy="9144000"/>
  <p:defaultTextStyle>
    <a:defPPr>
      <a:defRPr lang="en-US"/>
    </a:defPPr>
    <a:lvl1pPr marL="0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1pPr>
    <a:lvl2pPr marL="1821402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2pPr>
    <a:lvl3pPr marL="3642803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3pPr>
    <a:lvl4pPr marL="5464204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4pPr>
    <a:lvl5pPr marL="7285605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5pPr>
    <a:lvl6pPr marL="9107007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6pPr>
    <a:lvl7pPr marL="10928409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7pPr>
    <a:lvl8pPr marL="12749810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8pPr>
    <a:lvl9pPr marL="14571211" algn="l" defTabSz="3642803" rtl="0" eaLnBrk="1" latinLnBrk="0" hangingPunct="1">
      <a:defRPr sz="717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5700"/>
    <a:srgbClr val="0177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82"/>
    <p:restoredTop sz="94678"/>
  </p:normalViewPr>
  <p:slideViewPr>
    <p:cSldViewPr snapToGrid="0" snapToObjects="1" showGuides="1">
      <p:cViewPr varScale="1">
        <p:scale>
          <a:sx n="23" d="100"/>
          <a:sy n="23" d="100"/>
        </p:scale>
        <p:origin x="103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518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4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401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298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57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69769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272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160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665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62589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94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 COLUMN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7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4444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3072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73498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0116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3527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1422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 COLUMN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427728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2752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4745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14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73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7874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178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97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343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791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6783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6439" userDrawn="1">
          <p15:clr>
            <a:srgbClr val="F26B43"/>
          </p15:clr>
        </p15:guide>
        <p15:guide id="5" pos="7426" userDrawn="1">
          <p15:clr>
            <a:srgbClr val="F26B43"/>
          </p15:clr>
        </p15:guide>
        <p15:guide id="6" pos="7797" userDrawn="1">
          <p15:clr>
            <a:srgbClr val="F26B43"/>
          </p15:clr>
        </p15:guide>
        <p15:guide id="7" pos="13125" userDrawn="1">
          <p15:clr>
            <a:srgbClr val="F26B43"/>
          </p15:clr>
        </p15:guide>
        <p15:guide id="8" pos="6809" userDrawn="1">
          <p15:clr>
            <a:srgbClr val="F26B43"/>
          </p15:clr>
        </p15:guide>
        <p15:guide id="9" pos="13515" userDrawn="1">
          <p15:clr>
            <a:srgbClr val="F26B43"/>
          </p15:clr>
        </p15:guide>
        <p15:guide id="10" pos="14133" userDrawn="1">
          <p15:clr>
            <a:srgbClr val="F26B43"/>
          </p15:clr>
        </p15:guide>
        <p15:guide id="11" pos="14503" userDrawn="1">
          <p15:clr>
            <a:srgbClr val="F26B43"/>
          </p15:clr>
        </p15:guide>
        <p15:guide id="12" pos="19831" userDrawn="1">
          <p15:clr>
            <a:srgbClr val="F26B43"/>
          </p15:clr>
        </p15:guide>
        <p15:guide id="13" pos="20201" userDrawn="1">
          <p15:clr>
            <a:srgbClr val="F26B43"/>
          </p15:clr>
        </p15:guide>
        <p15:guide id="14" pos="20818" userDrawn="1">
          <p15:clr>
            <a:srgbClr val="F26B43"/>
          </p15:clr>
        </p15:guide>
        <p15:guide id="15" pos="21189" userDrawn="1">
          <p15:clr>
            <a:srgbClr val="F26B43"/>
          </p15:clr>
        </p15:guide>
        <p15:guide id="16" pos="26537" userDrawn="1">
          <p15:clr>
            <a:srgbClr val="F26B43"/>
          </p15:clr>
        </p15:guide>
        <p15:guide id="17" pos="26907" userDrawn="1">
          <p15:clr>
            <a:srgbClr val="F26B43"/>
          </p15:clr>
        </p15:guide>
        <p15:guide id="18" orient="horz" pos="987" userDrawn="1">
          <p15:clr>
            <a:srgbClr val="F26B43"/>
          </p15:clr>
        </p15:guide>
        <p15:guide id="19" orient="horz" pos="3703" userDrawn="1">
          <p15:clr>
            <a:srgbClr val="F26B43"/>
          </p15:clr>
        </p15:guide>
        <p15:guide id="20" orient="horz" pos="3456" userDrawn="1">
          <p15:clr>
            <a:srgbClr val="F26B43"/>
          </p15:clr>
        </p15:guide>
        <p15:guide id="21" orient="horz" pos="4443" userDrawn="1">
          <p15:clr>
            <a:srgbClr val="F26B43"/>
          </p15:clr>
        </p15:guide>
        <p15:guide id="22" orient="horz" pos="4690" userDrawn="1">
          <p15:clr>
            <a:srgbClr val="F26B43"/>
          </p15:clr>
        </p15:guide>
        <p15:guide id="23" orient="horz" pos="19995" userDrawn="1">
          <p15:clr>
            <a:srgbClr val="F26B43"/>
          </p15:clr>
        </p15:guide>
        <p15:guide id="24" orient="horz" pos="197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2670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7406" userDrawn="1">
          <p15:clr>
            <a:srgbClr val="F26B43"/>
          </p15:clr>
        </p15:guide>
        <p15:guide id="5" pos="7776" userDrawn="1">
          <p15:clr>
            <a:srgbClr val="F26B43"/>
          </p15:clr>
        </p15:guide>
        <p15:guide id="6" pos="8393" userDrawn="1">
          <p15:clr>
            <a:srgbClr val="F26B43"/>
          </p15:clr>
        </p15:guide>
        <p15:guide id="7" pos="8763" userDrawn="1">
          <p15:clr>
            <a:srgbClr val="F26B43"/>
          </p15:clr>
        </p15:guide>
        <p15:guide id="8" pos="18885" userDrawn="1">
          <p15:clr>
            <a:srgbClr val="F26B43"/>
          </p15:clr>
        </p15:guide>
        <p15:guide id="9" pos="19234" userDrawn="1">
          <p15:clr>
            <a:srgbClr val="F26B43"/>
          </p15:clr>
        </p15:guide>
        <p15:guide id="10" pos="19872" userDrawn="1">
          <p15:clr>
            <a:srgbClr val="F26B43"/>
          </p15:clr>
        </p15:guide>
        <p15:guide id="11" pos="20242" userDrawn="1">
          <p15:clr>
            <a:srgbClr val="F26B43"/>
          </p15:clr>
        </p15:guide>
        <p15:guide id="12" pos="26537" userDrawn="1">
          <p15:clr>
            <a:srgbClr val="F26B43"/>
          </p15:clr>
        </p15:guide>
        <p15:guide id="13" pos="26907" userDrawn="1">
          <p15:clr>
            <a:srgbClr val="F26B43"/>
          </p15:clr>
        </p15:guide>
        <p15:guide id="14" orient="horz" pos="987" userDrawn="1">
          <p15:clr>
            <a:srgbClr val="F26B43"/>
          </p15:clr>
        </p15:guide>
        <p15:guide id="15" orient="horz" pos="3456" userDrawn="1">
          <p15:clr>
            <a:srgbClr val="F26B43"/>
          </p15:clr>
        </p15:guide>
        <p15:guide id="16" orient="horz" pos="3703" userDrawn="1">
          <p15:clr>
            <a:srgbClr val="F26B43"/>
          </p15:clr>
        </p15:guide>
        <p15:guide id="17" orient="horz" pos="4443" userDrawn="1">
          <p15:clr>
            <a:srgbClr val="F26B43"/>
          </p15:clr>
        </p15:guide>
        <p15:guide id="18" orient="horz" pos="4690" userDrawn="1">
          <p15:clr>
            <a:srgbClr val="F26B43"/>
          </p15:clr>
        </p15:guide>
        <p15:guide id="19" orient="horz" pos="19995" userDrawn="1">
          <p15:clr>
            <a:srgbClr val="F26B43"/>
          </p15:clr>
        </p15:guide>
        <p15:guide id="20" orient="horz" pos="19749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08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9995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8599" userDrawn="1">
          <p15:clr>
            <a:srgbClr val="F26B43"/>
          </p15:clr>
        </p15:guide>
        <p15:guide id="5" pos="8969" userDrawn="1">
          <p15:clr>
            <a:srgbClr val="F26B43"/>
          </p15:clr>
        </p15:guide>
        <p15:guide id="6" pos="9710" userDrawn="1">
          <p15:clr>
            <a:srgbClr val="F26B43"/>
          </p15:clr>
        </p15:guide>
        <p15:guide id="7" pos="10080" userDrawn="1">
          <p15:clr>
            <a:srgbClr val="F26B43"/>
          </p15:clr>
        </p15:guide>
        <p15:guide id="8" pos="26537" userDrawn="1">
          <p15:clr>
            <a:srgbClr val="F26B43"/>
          </p15:clr>
        </p15:guide>
        <p15:guide id="9" pos="26907" userDrawn="1">
          <p15:clr>
            <a:srgbClr val="F26B43"/>
          </p15:clr>
        </p15:guide>
        <p15:guide id="10" orient="horz" pos="741" userDrawn="1">
          <p15:clr>
            <a:srgbClr val="F26B43"/>
          </p15:clr>
        </p15:guide>
        <p15:guide id="11" orient="horz" pos="987" userDrawn="1">
          <p15:clr>
            <a:srgbClr val="F26B43"/>
          </p15:clr>
        </p15:guide>
        <p15:guide id="12" orient="horz" pos="3703" userDrawn="1">
          <p15:clr>
            <a:srgbClr val="F26B43"/>
          </p15:clr>
        </p15:guide>
        <p15:guide id="13" orient="horz" pos="3456" userDrawn="1">
          <p15:clr>
            <a:srgbClr val="F26B43"/>
          </p15:clr>
        </p15:guide>
        <p15:guide id="14" orient="horz" pos="4443" userDrawn="1">
          <p15:clr>
            <a:srgbClr val="F26B43"/>
          </p15:clr>
        </p15:guide>
        <p15:guide id="15" orient="horz" pos="4690" userDrawn="1">
          <p15:clr>
            <a:srgbClr val="F26B43"/>
          </p15:clr>
        </p15:guide>
        <p15:guide id="16" orient="horz" pos="19749" userDrawn="1">
          <p15:clr>
            <a:srgbClr val="F26B43"/>
          </p15:clr>
        </p15:guide>
        <p15:guide id="17" pos="17568" userDrawn="1">
          <p15:clr>
            <a:srgbClr val="F26B43"/>
          </p15:clr>
        </p15:guide>
        <p15:guide id="18" pos="17938" userDrawn="1">
          <p15:clr>
            <a:srgbClr val="F26B43"/>
          </p15:clr>
        </p15:guide>
        <p15:guide id="19" pos="18679" userDrawn="1">
          <p15:clr>
            <a:srgbClr val="F26B43"/>
          </p15:clr>
        </p15:guide>
        <p15:guide id="20" pos="19049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7/25/2023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547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5" r:id="rId2"/>
    <p:sldLayoutId id="2147483736" r:id="rId3"/>
    <p:sldLayoutId id="2147483737" r:id="rId4"/>
    <p:sldLayoutId id="2147483738" r:id="rId5"/>
    <p:sldLayoutId id="2147483739" r:id="rId6"/>
    <p:sldLayoutId id="2147483740" r:id="rId7"/>
    <p:sldLayoutId id="2147483741" r:id="rId8"/>
    <p:sldLayoutId id="2147483742" r:id="rId9"/>
    <p:sldLayoutId id="2147483743" r:id="rId10"/>
    <p:sldLayoutId id="2147483744" r:id="rId11"/>
    <p:sldLayoutId id="2147483745" r:id="rId12"/>
    <p:sldLayoutId id="2147483705" r:id="rId13"/>
    <p:sldLayoutId id="2147483706" r:id="rId14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41" userDrawn="1">
          <p15:clr>
            <a:srgbClr val="F26B43"/>
          </p15:clr>
        </p15:guide>
        <p15:guide id="2" pos="741" userDrawn="1">
          <p15:clr>
            <a:srgbClr val="F26B43"/>
          </p15:clr>
        </p15:guide>
        <p15:guide id="3" pos="1111" userDrawn="1">
          <p15:clr>
            <a:srgbClr val="F26B43"/>
          </p15:clr>
        </p15:guide>
        <p15:guide id="4" pos="7406" userDrawn="1">
          <p15:clr>
            <a:srgbClr val="F26B43"/>
          </p15:clr>
        </p15:guide>
        <p15:guide id="5" pos="7776" userDrawn="1">
          <p15:clr>
            <a:srgbClr val="F26B43"/>
          </p15:clr>
        </p15:guide>
        <p15:guide id="6" pos="8393" userDrawn="1">
          <p15:clr>
            <a:srgbClr val="F26B43"/>
          </p15:clr>
        </p15:guide>
        <p15:guide id="7" pos="8763" userDrawn="1">
          <p15:clr>
            <a:srgbClr val="F26B43"/>
          </p15:clr>
        </p15:guide>
        <p15:guide id="8" pos="18885" userDrawn="1">
          <p15:clr>
            <a:srgbClr val="F26B43"/>
          </p15:clr>
        </p15:guide>
        <p15:guide id="9" pos="19234" userDrawn="1">
          <p15:clr>
            <a:srgbClr val="F26B43"/>
          </p15:clr>
        </p15:guide>
        <p15:guide id="10" pos="19872" userDrawn="1">
          <p15:clr>
            <a:srgbClr val="F26B43"/>
          </p15:clr>
        </p15:guide>
        <p15:guide id="11" pos="20242" userDrawn="1">
          <p15:clr>
            <a:srgbClr val="F26B43"/>
          </p15:clr>
        </p15:guide>
        <p15:guide id="12" pos="26537" userDrawn="1">
          <p15:clr>
            <a:srgbClr val="F26B43"/>
          </p15:clr>
        </p15:guide>
        <p15:guide id="13" pos="26907" userDrawn="1">
          <p15:clr>
            <a:srgbClr val="F26B43"/>
          </p15:clr>
        </p15:guide>
        <p15:guide id="14" orient="horz" pos="987" userDrawn="1">
          <p15:clr>
            <a:srgbClr val="F26B43"/>
          </p15:clr>
        </p15:guide>
        <p15:guide id="15" orient="horz" pos="3456" userDrawn="1">
          <p15:clr>
            <a:srgbClr val="F26B43"/>
          </p15:clr>
        </p15:guide>
        <p15:guide id="16" orient="horz" pos="3703" userDrawn="1">
          <p15:clr>
            <a:srgbClr val="F26B43"/>
          </p15:clr>
        </p15:guide>
        <p15:guide id="17" orient="horz" pos="4443" userDrawn="1">
          <p15:clr>
            <a:srgbClr val="F26B43"/>
          </p15:clr>
        </p15:guide>
        <p15:guide id="18" orient="horz" pos="4690" userDrawn="1">
          <p15:clr>
            <a:srgbClr val="F26B43"/>
          </p15:clr>
        </p15:guide>
        <p15:guide id="19" orient="horz" pos="19995" userDrawn="1">
          <p15:clr>
            <a:srgbClr val="F26B43"/>
          </p15:clr>
        </p15:guide>
        <p15:guide id="20" orient="horz" pos="197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C35C4-6187-8040-8A70-A5C513CAD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73673" y="8409989"/>
            <a:ext cx="13324896" cy="22366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E1C0A6-A370-7743-B530-34A81009C5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492" y="7620955"/>
            <a:ext cx="11783005" cy="381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73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A170FEF-011A-5342-B701-2B5D8E102B3F}"/>
              </a:ext>
            </a:extLst>
          </p:cNvPr>
          <p:cNvSpPr/>
          <p:nvPr/>
        </p:nvSpPr>
        <p:spPr>
          <a:xfrm>
            <a:off x="1176338" y="7315201"/>
            <a:ext cx="1306195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0CDB76-B0F2-6F41-8B57-3F2A80D0319B}"/>
              </a:ext>
            </a:extLst>
          </p:cNvPr>
          <p:cNvSpPr/>
          <p:nvPr/>
        </p:nvSpPr>
        <p:spPr>
          <a:xfrm>
            <a:off x="1176338" y="15683997"/>
            <a:ext cx="1306195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Research Goal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122781-2C66-7D44-B469-BC6909743CF3}"/>
              </a:ext>
            </a:extLst>
          </p:cNvPr>
          <p:cNvSpPr/>
          <p:nvPr/>
        </p:nvSpPr>
        <p:spPr>
          <a:xfrm>
            <a:off x="1176338" y="20007641"/>
            <a:ext cx="1306195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EE8E935-1F76-7B41-A8A0-FA9A6DC4CBE3}"/>
              </a:ext>
            </a:extLst>
          </p:cNvPr>
          <p:cNvSpPr/>
          <p:nvPr/>
        </p:nvSpPr>
        <p:spPr>
          <a:xfrm>
            <a:off x="15414625" y="7315201"/>
            <a:ext cx="1306195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Figures and Results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9C470A-374F-3543-B16F-0BC89D36B0E4}"/>
              </a:ext>
            </a:extLst>
          </p:cNvPr>
          <p:cNvSpPr/>
          <p:nvPr/>
        </p:nvSpPr>
        <p:spPr>
          <a:xfrm>
            <a:off x="29652912" y="7315201"/>
            <a:ext cx="13061951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Conclusion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CEC3C6-A0A1-964B-B8A8-C834154687AF}"/>
              </a:ext>
            </a:extLst>
          </p:cNvPr>
          <p:cNvSpPr/>
          <p:nvPr/>
        </p:nvSpPr>
        <p:spPr>
          <a:xfrm>
            <a:off x="29652912" y="20007641"/>
            <a:ext cx="13061951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Acknowledgments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298CE-07C7-084B-B72C-D7D120AA24D1}"/>
              </a:ext>
            </a:extLst>
          </p:cNvPr>
          <p:cNvSpPr txBox="1"/>
          <p:nvPr/>
        </p:nvSpPr>
        <p:spPr>
          <a:xfrm>
            <a:off x="29652912" y="21558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omnienderi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sinvele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stiam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occupta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nobisciur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dolenem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oluptam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nonessumqui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BD28B2E-EB3C-4243-98EF-FED959248E29}"/>
              </a:ext>
            </a:extLst>
          </p:cNvPr>
          <p:cNvSpPr/>
          <p:nvPr/>
        </p:nvSpPr>
        <p:spPr>
          <a:xfrm>
            <a:off x="29652912" y="25468641"/>
            <a:ext cx="13061951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Helvetica" pitchFamily="2" charset="0"/>
              </a:rPr>
              <a:t>References</a:t>
            </a:r>
            <a:endParaRPr lang="en-US" sz="5000" dirty="0">
              <a:latin typeface="Helvetica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233BEC-D918-0A48-8894-42A92980A8AA}"/>
              </a:ext>
            </a:extLst>
          </p:cNvPr>
          <p:cNvSpPr txBox="1"/>
          <p:nvPr/>
        </p:nvSpPr>
        <p:spPr>
          <a:xfrm>
            <a:off x="29652912" y="27019855"/>
            <a:ext cx="13061951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168F076-63CE-2C45-93FB-D6260330E28C}"/>
              </a:ext>
            </a:extLst>
          </p:cNvPr>
          <p:cNvSpPr txBox="1"/>
          <p:nvPr/>
        </p:nvSpPr>
        <p:spPr>
          <a:xfrm>
            <a:off x="1176339" y="8866416"/>
            <a:ext cx="13061949" cy="6255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10743AB-8A16-9146-9C6B-9B3D89C02138}"/>
              </a:ext>
            </a:extLst>
          </p:cNvPr>
          <p:cNvSpPr txBox="1"/>
          <p:nvPr/>
        </p:nvSpPr>
        <p:spPr>
          <a:xfrm>
            <a:off x="1176339" y="17235212"/>
            <a:ext cx="13061948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Ugiatempore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evenis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earchitiam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susdam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asimin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la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Ditat que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6215FD9-64DC-3043-8EB1-3DBB8C8AB21D}"/>
              </a:ext>
            </a:extLst>
          </p:cNvPr>
          <p:cNvSpPr txBox="1"/>
          <p:nvPr/>
        </p:nvSpPr>
        <p:spPr>
          <a:xfrm>
            <a:off x="1176339" y="21558857"/>
            <a:ext cx="13061948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Ga.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Oviduntusam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fugitat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exersperum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am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mintis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explitatur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sum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venihit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conessunt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nullitae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porunto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mod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maiorio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ex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1D0EA02-6EEA-2043-96CB-F62C256A98A6}"/>
              </a:ext>
            </a:extLst>
          </p:cNvPr>
          <p:cNvSpPr txBox="1"/>
          <p:nvPr/>
        </p:nvSpPr>
        <p:spPr>
          <a:xfrm>
            <a:off x="29652913" y="17568137"/>
            <a:ext cx="13061950" cy="1734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BEDB47-166B-6848-84AE-F3D4E3B5A1F6}"/>
              </a:ext>
            </a:extLst>
          </p:cNvPr>
          <p:cNvSpPr txBox="1"/>
          <p:nvPr/>
        </p:nvSpPr>
        <p:spPr>
          <a:xfrm>
            <a:off x="15414625" y="19260935"/>
            <a:ext cx="13061950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  <a:p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9E61101-5EF6-6B46-914F-CA5C0451EE03}"/>
              </a:ext>
            </a:extLst>
          </p:cNvPr>
          <p:cNvSpPr/>
          <p:nvPr/>
        </p:nvSpPr>
        <p:spPr>
          <a:xfrm>
            <a:off x="15414626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649ACC7-CA7B-714B-AEA7-CEF458A54E36}"/>
              </a:ext>
            </a:extLst>
          </p:cNvPr>
          <p:cNvSpPr/>
          <p:nvPr/>
        </p:nvSpPr>
        <p:spPr>
          <a:xfrm>
            <a:off x="15414625" y="21815865"/>
            <a:ext cx="13061950" cy="520399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297980D-4ECC-F745-B2B0-F00C14163F51}"/>
              </a:ext>
            </a:extLst>
          </p:cNvPr>
          <p:cNvSpPr txBox="1"/>
          <p:nvPr/>
        </p:nvSpPr>
        <p:spPr>
          <a:xfrm>
            <a:off x="15414625" y="27388935"/>
            <a:ext cx="13061950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duciis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apienda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versper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feriti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pa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endellu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pisquia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aditatur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earupid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odigniscil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nonsequam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EB20CB5-C342-764E-B79A-7C682C36C316}"/>
              </a:ext>
            </a:extLst>
          </p:cNvPr>
          <p:cNvSpPr/>
          <p:nvPr/>
        </p:nvSpPr>
        <p:spPr>
          <a:xfrm>
            <a:off x="29652913" y="9070523"/>
            <a:ext cx="13061949" cy="813507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432BACB-B7AC-9249-89BD-23CE195D42AA}"/>
              </a:ext>
            </a:extLst>
          </p:cNvPr>
          <p:cNvSpPr/>
          <p:nvPr/>
        </p:nvSpPr>
        <p:spPr>
          <a:xfrm>
            <a:off x="1176339" y="23673924"/>
            <a:ext cx="13061949" cy="726327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D028CE5-80CA-A547-8060-A3BDE4204EC8}"/>
              </a:ext>
            </a:extLst>
          </p:cNvPr>
          <p:cNvSpPr/>
          <p:nvPr/>
        </p:nvSpPr>
        <p:spPr>
          <a:xfrm>
            <a:off x="15414625" y="9070523"/>
            <a:ext cx="13061950" cy="5536885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DD90DD4-B82B-EE48-A0A1-0F9A585E7A8D}"/>
              </a:ext>
            </a:extLst>
          </p:cNvPr>
          <p:cNvSpPr/>
          <p:nvPr/>
        </p:nvSpPr>
        <p:spPr>
          <a:xfrm>
            <a:off x="22409085" y="15335050"/>
            <a:ext cx="6067490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BBB061-AFE3-614D-A863-BE22A56A5B2C}"/>
              </a:ext>
            </a:extLst>
          </p:cNvPr>
          <p:cNvSpPr txBox="1"/>
          <p:nvPr/>
        </p:nvSpPr>
        <p:spPr>
          <a:xfrm>
            <a:off x="1176338" y="915143"/>
            <a:ext cx="296084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 of a One-Dimensional Electromagnetic Wave Solver in Initial Plasma Formation Modeling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46EFCF9-B25B-6346-9D23-E217C50DCFE6}"/>
              </a:ext>
            </a:extLst>
          </p:cNvPr>
          <p:cNvSpPr txBox="1"/>
          <p:nvPr/>
        </p:nvSpPr>
        <p:spPr>
          <a:xfrm>
            <a:off x="1176338" y="3941651"/>
            <a:ext cx="268723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Nicholas Davila</a:t>
            </a:r>
            <a:r>
              <a:rPr lang="en-US" sz="4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, Ka Ming Woo</a:t>
            </a: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Department of Physics, College of Natural Sciences, The University of Texas at Austin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Princeton Plasma Physics Laboratory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Laboratory for Laser Energetics, University of Rochester</a:t>
            </a:r>
          </a:p>
        </p:txBody>
      </p:sp>
      <p:pic>
        <p:nvPicPr>
          <p:cNvPr id="4" name="Picture 3" descr="A logo for PPPL">
            <a:extLst>
              <a:ext uri="{FF2B5EF4-FFF2-40B4-BE49-F238E27FC236}">
                <a16:creationId xmlns:a16="http://schemas.microsoft.com/office/drawing/2014/main" id="{420BF796-6822-3CA5-4764-9A45E8DE5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83440" y="1026073"/>
            <a:ext cx="5962039" cy="32880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FD8882-EAFD-6481-FFB1-12FB99E41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32822" y="5082033"/>
            <a:ext cx="10717748" cy="1799050"/>
          </a:xfrm>
          <a:prstGeom prst="rect">
            <a:avLst/>
          </a:prstGeom>
        </p:spPr>
      </p:pic>
      <p:pic>
        <p:nvPicPr>
          <p:cNvPr id="1026" name="Picture 2" descr="1">
            <a:extLst>
              <a:ext uri="{FF2B5EF4-FFF2-40B4-BE49-F238E27FC236}">
                <a16:creationId xmlns:a16="http://schemas.microsoft.com/office/drawing/2014/main" id="{AAFDADFD-CB4C-250B-FBD2-A154D28F65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17569" y="1414730"/>
            <a:ext cx="5397294" cy="251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563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BA2A88B-3360-5040-9003-E2372CDE5E46}"/>
              </a:ext>
            </a:extLst>
          </p:cNvPr>
          <p:cNvSpPr/>
          <p:nvPr/>
        </p:nvSpPr>
        <p:spPr>
          <a:xfrm>
            <a:off x="1176338" y="7315201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4A6358-4507-B847-8C53-A48D4ED9E51F}"/>
              </a:ext>
            </a:extLst>
          </p:cNvPr>
          <p:cNvSpPr/>
          <p:nvPr/>
        </p:nvSpPr>
        <p:spPr>
          <a:xfrm>
            <a:off x="1176338" y="15683997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Research Goal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639631C-08BB-0541-B861-34DFCCDB4FE0}"/>
              </a:ext>
            </a:extLst>
          </p:cNvPr>
          <p:cNvSpPr/>
          <p:nvPr/>
        </p:nvSpPr>
        <p:spPr>
          <a:xfrm>
            <a:off x="1176338" y="20007641"/>
            <a:ext cx="11168062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E1D1C45-5D5B-AE41-90A5-588D8661AF6B}"/>
              </a:ext>
            </a:extLst>
          </p:cNvPr>
          <p:cNvSpPr/>
          <p:nvPr/>
        </p:nvSpPr>
        <p:spPr>
          <a:xfrm>
            <a:off x="13328650" y="7315201"/>
            <a:ext cx="17245330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Figures and Results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8EC08D-F3CB-A243-A37D-C070C1327C62}"/>
              </a:ext>
            </a:extLst>
          </p:cNvPr>
          <p:cNvSpPr/>
          <p:nvPr/>
        </p:nvSpPr>
        <p:spPr>
          <a:xfrm>
            <a:off x="31546800" y="731520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430B91-8AA9-6348-80F6-DF385B5A1F00}"/>
              </a:ext>
            </a:extLst>
          </p:cNvPr>
          <p:cNvSpPr/>
          <p:nvPr/>
        </p:nvSpPr>
        <p:spPr>
          <a:xfrm>
            <a:off x="31546800" y="2000764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Acknowledgments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A8FFCE5-9811-C541-BAEF-E61E890EBD22}"/>
              </a:ext>
            </a:extLst>
          </p:cNvPr>
          <p:cNvSpPr txBox="1"/>
          <p:nvPr/>
        </p:nvSpPr>
        <p:spPr>
          <a:xfrm>
            <a:off x="31546800" y="21558855"/>
            <a:ext cx="11168063" cy="2965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3D96B68-D54A-5A40-A6AC-3E453DB8FF98}"/>
              </a:ext>
            </a:extLst>
          </p:cNvPr>
          <p:cNvSpPr/>
          <p:nvPr/>
        </p:nvSpPr>
        <p:spPr>
          <a:xfrm>
            <a:off x="31546800" y="25468641"/>
            <a:ext cx="11168063" cy="1170214"/>
          </a:xfrm>
          <a:prstGeom prst="rect">
            <a:avLst/>
          </a:prstGeom>
          <a:solidFill>
            <a:srgbClr val="BF5700"/>
          </a:solidFill>
          <a:ln w="101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References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88C4C15-2C03-0B49-95A9-8826656316BF}"/>
              </a:ext>
            </a:extLst>
          </p:cNvPr>
          <p:cNvSpPr txBox="1"/>
          <p:nvPr/>
        </p:nvSpPr>
        <p:spPr>
          <a:xfrm>
            <a:off x="31546800" y="27019855"/>
            <a:ext cx="11168063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voles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odic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cores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doluptaturi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utemolorum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idendaecabo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Nam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moluptatur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842EB0F-47CB-9D4D-AECD-1A7E345B8560}"/>
              </a:ext>
            </a:extLst>
          </p:cNvPr>
          <p:cNvSpPr txBox="1"/>
          <p:nvPr/>
        </p:nvSpPr>
        <p:spPr>
          <a:xfrm>
            <a:off x="1176338" y="8866416"/>
            <a:ext cx="11168062" cy="5844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5AC91CF-EB55-2346-81EE-8744D924010F}"/>
              </a:ext>
            </a:extLst>
          </p:cNvPr>
          <p:cNvSpPr txBox="1"/>
          <p:nvPr/>
        </p:nvSpPr>
        <p:spPr>
          <a:xfrm>
            <a:off x="1176338" y="17235212"/>
            <a:ext cx="11168062" cy="2146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iusaeped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unt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abor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ame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alis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as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senet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quibus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dolutatur</a:t>
            </a:r>
            <a:r>
              <a:rPr lang="en-US" sz="26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70" dirty="0" err="1">
                <a:latin typeface="Arial" panose="020B0604020202020204" pitchFamily="34" charset="0"/>
                <a:cs typeface="Arial" panose="020B0604020202020204" pitchFamily="34" charset="0"/>
              </a:rPr>
              <a:t>sedit</a:t>
            </a:r>
            <a:endParaRPr lang="en-US" sz="267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553FEAC-AA05-4A4F-AF3D-DD757E698B02}"/>
              </a:ext>
            </a:extLst>
          </p:cNvPr>
          <p:cNvSpPr txBox="1"/>
          <p:nvPr/>
        </p:nvSpPr>
        <p:spPr>
          <a:xfrm>
            <a:off x="1176338" y="29613568"/>
            <a:ext cx="11168062" cy="132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Ga.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Oviduntusam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fugitat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exersperum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am el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mintis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dolupiet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B3E8C05-5E89-C749-88C4-06038657C901}"/>
              </a:ext>
            </a:extLst>
          </p:cNvPr>
          <p:cNvSpPr txBox="1"/>
          <p:nvPr/>
        </p:nvSpPr>
        <p:spPr>
          <a:xfrm>
            <a:off x="31546800" y="16414346"/>
            <a:ext cx="11168062" cy="2554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Vitam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et, cum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laboreium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cum,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as core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exceatur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voluptas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eumquatendit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landignam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lantur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sania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escidit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reruptiaero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velis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maximus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sequidisit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omnient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hit lam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eicias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nisin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pediam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accaborit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corehen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dendae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nonet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eliquam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aperorepe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autatem</a:t>
            </a:r>
            <a:endParaRPr lang="en-US"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7DE2DA9-C0FA-B647-BAB0-69DE39CD4BA9}"/>
              </a:ext>
            </a:extLst>
          </p:cNvPr>
          <p:cNvSpPr/>
          <p:nvPr/>
        </p:nvSpPr>
        <p:spPr>
          <a:xfrm>
            <a:off x="13328651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D996E66-816A-1646-A760-ED2557CE70B7}"/>
              </a:ext>
            </a:extLst>
          </p:cNvPr>
          <p:cNvSpPr/>
          <p:nvPr/>
        </p:nvSpPr>
        <p:spPr>
          <a:xfrm>
            <a:off x="13328651" y="25468642"/>
            <a:ext cx="17205324" cy="54685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0B6A1CE-2C0B-2949-B621-6800A1F0E250}"/>
              </a:ext>
            </a:extLst>
          </p:cNvPr>
          <p:cNvSpPr txBox="1"/>
          <p:nvPr/>
        </p:nvSpPr>
        <p:spPr>
          <a:xfrm>
            <a:off x="13328651" y="21789607"/>
            <a:ext cx="17205325" cy="3375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Imintem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porro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debitis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itius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nus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animus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auda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platust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imin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perovitasped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ipsus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maios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eume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bea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natis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simperiae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nate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ulparis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magnieniam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to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intotatur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Sunto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into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temperi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aturerum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identio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nsectatem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quo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Itiatur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vendus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quodis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reria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volupienis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posto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dolor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debit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experumet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odit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molorrum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fuga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volorioraes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alit, que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plitati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onemporro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entorio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rumendi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simenimus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mossimus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officit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officae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etur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volorem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optae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 Ut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ipsam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esto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temquas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dolores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sitiandi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arum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ipicien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debisimus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doluptatius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verepe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sectis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di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incto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etusda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delectet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eaque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simusda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ndanimus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sin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rem id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maximillut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hari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quiam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quam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enduci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idunt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corecta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alicimp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667" dirty="0" err="1">
                <a:latin typeface="Arial" panose="020B0604020202020204" pitchFamily="34" charset="0"/>
                <a:cs typeface="Arial" panose="020B0604020202020204" pitchFamily="34" charset="0"/>
              </a:rPr>
              <a:t>oriaeperum</a:t>
            </a:r>
            <a:r>
              <a:rPr lang="en-US" sz="2667" dirty="0">
                <a:latin typeface="Arial" panose="020B0604020202020204" pitchFamily="34" charset="0"/>
                <a:cs typeface="Arial" panose="020B0604020202020204" pitchFamily="34" charset="0"/>
              </a:rPr>
              <a:t> et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780C416-DE7F-914E-8C82-600B6E79BAE9}"/>
              </a:ext>
            </a:extLst>
          </p:cNvPr>
          <p:cNvSpPr/>
          <p:nvPr/>
        </p:nvSpPr>
        <p:spPr>
          <a:xfrm>
            <a:off x="1176338" y="21558856"/>
            <a:ext cx="11168062" cy="767371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70EBC1A-B7BA-684D-A15C-B747E969E5C6}"/>
              </a:ext>
            </a:extLst>
          </p:cNvPr>
          <p:cNvSpPr/>
          <p:nvPr/>
        </p:nvSpPr>
        <p:spPr>
          <a:xfrm>
            <a:off x="13328651" y="8893186"/>
            <a:ext cx="17205324" cy="866495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260D8A-95EE-2D46-9078-78C1BE44B931}"/>
              </a:ext>
            </a:extLst>
          </p:cNvPr>
          <p:cNvSpPr/>
          <p:nvPr/>
        </p:nvSpPr>
        <p:spPr>
          <a:xfrm>
            <a:off x="31546800" y="8893186"/>
            <a:ext cx="11168062" cy="71618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65BF9A9-DA1D-3842-B7AB-E9973EFD220D}"/>
              </a:ext>
            </a:extLst>
          </p:cNvPr>
          <p:cNvSpPr/>
          <p:nvPr/>
        </p:nvSpPr>
        <p:spPr>
          <a:xfrm>
            <a:off x="25184465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CDEDE25-6CF6-C245-ABB5-841D35C7576C}"/>
              </a:ext>
            </a:extLst>
          </p:cNvPr>
          <p:cNvSpPr/>
          <p:nvPr/>
        </p:nvSpPr>
        <p:spPr>
          <a:xfrm>
            <a:off x="19256558" y="18140554"/>
            <a:ext cx="5349511" cy="338666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figures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F561DDE-A44D-C24C-A5D8-323A3E4E15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6800" y="1586945"/>
            <a:ext cx="10046645" cy="144927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77CFDCD-812C-2C41-9122-78CD5534315D}"/>
              </a:ext>
            </a:extLst>
          </p:cNvPr>
          <p:cNvSpPr/>
          <p:nvPr/>
        </p:nvSpPr>
        <p:spPr>
          <a:xfrm>
            <a:off x="29652914" y="3417217"/>
            <a:ext cx="8809037" cy="278486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128D07A-226D-5A40-93A9-DCF335039402}"/>
              </a:ext>
            </a:extLst>
          </p:cNvPr>
          <p:cNvSpPr/>
          <p:nvPr/>
        </p:nvSpPr>
        <p:spPr>
          <a:xfrm>
            <a:off x="39004875" y="3417218"/>
            <a:ext cx="3709988" cy="2754983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976" dirty="0">
                <a:latin typeface="Arial" panose="020B0604020202020204" pitchFamily="34" charset="0"/>
                <a:cs typeface="Arial" panose="020B0604020202020204" pitchFamily="34" charset="0"/>
              </a:rPr>
              <a:t>logo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DA38FEE-1BB5-39BF-6F87-3B8750CDC328}"/>
              </a:ext>
            </a:extLst>
          </p:cNvPr>
          <p:cNvSpPr txBox="1"/>
          <p:nvPr/>
        </p:nvSpPr>
        <p:spPr>
          <a:xfrm>
            <a:off x="1176338" y="915942"/>
            <a:ext cx="2960846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 of a One-Dimensional Electromagnetic Wave Solver in Initial Plasma Formation Modeling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FC7F4D-0789-DC52-2F23-E22BCBA416A9}"/>
              </a:ext>
            </a:extLst>
          </p:cNvPr>
          <p:cNvSpPr txBox="1"/>
          <p:nvPr/>
        </p:nvSpPr>
        <p:spPr>
          <a:xfrm>
            <a:off x="1176338" y="3941651"/>
            <a:ext cx="2687235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600" b="1" dirty="0">
                <a:latin typeface="Arial" panose="020B0604020202020204" pitchFamily="34" charset="0"/>
                <a:cs typeface="Arial" panose="020B0604020202020204" pitchFamily="34" charset="0"/>
              </a:rPr>
              <a:t>Nicholas Davila</a:t>
            </a:r>
            <a:r>
              <a:rPr lang="en-US" sz="4600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, Ka Ming Woo</a:t>
            </a: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b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Department of Physics, College of Natural Sciences, The University of Texas at Austin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Princeton Plasma Physics Laboratory</a:t>
            </a:r>
          </a:p>
          <a:p>
            <a:r>
              <a:rPr lang="en-US" sz="46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4600" dirty="0">
                <a:latin typeface="Arial" panose="020B0604020202020204" pitchFamily="34" charset="0"/>
                <a:cs typeface="Arial" panose="020B0604020202020204" pitchFamily="34" charset="0"/>
              </a:rPr>
              <a:t>Laboratory for Laser Energetics, University of Rochester</a:t>
            </a:r>
          </a:p>
        </p:txBody>
      </p:sp>
    </p:spTree>
    <p:extLst>
      <p:ext uri="{BB962C8B-B14F-4D97-AF65-F5344CB8AC3E}">
        <p14:creationId xmlns:p14="http://schemas.microsoft.com/office/powerpoint/2010/main" val="2287712840"/>
      </p:ext>
    </p:extLst>
  </p:cSld>
  <p:clrMapOvr>
    <a:masterClrMapping/>
  </p:clrMapOvr>
</p:sld>
</file>

<file path=ppt/theme/theme1.xml><?xml version="1.0" encoding="utf-8"?>
<a:theme xmlns:a="http://schemas.openxmlformats.org/drawingml/2006/main" name="FOUR COLUMN -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5387</TotalTime>
  <Words>1415</Words>
  <Application>Microsoft Office PowerPoint</Application>
  <PresentationFormat>Custom</PresentationFormat>
  <Paragraphs>62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FOUR COLUMN - 1</vt:lpstr>
      <vt:lpstr>Custom Design</vt:lpstr>
      <vt:lpstr>Office Theme</vt:lpstr>
      <vt:lpstr>2_Office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Luecke, Jenna C</dc:creator>
  <cp:lastModifiedBy>Nick Davila</cp:lastModifiedBy>
  <cp:revision>92</cp:revision>
  <cp:lastPrinted>2018-10-04T13:58:04Z</cp:lastPrinted>
  <dcterms:created xsi:type="dcterms:W3CDTF">2018-05-04T16:01:53Z</dcterms:created>
  <dcterms:modified xsi:type="dcterms:W3CDTF">2023-07-25T21:59:38Z</dcterms:modified>
</cp:coreProperties>
</file>